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491" r:id="rId43"/>
    <p:sldId id="497" r:id="rId44"/>
    <p:sldId id="487" r:id="rId45"/>
    <p:sldId id="500" r:id="rId46"/>
    <p:sldId id="501" r:id="rId47"/>
    <p:sldId id="503" r:id="rId48"/>
    <p:sldId id="502" r:id="rId49"/>
    <p:sldId id="504" r:id="rId50"/>
    <p:sldId id="499" r:id="rId51"/>
    <p:sldId id="488" r:id="rId52"/>
    <p:sldId id="482" r:id="rId53"/>
    <p:sldId id="483" r:id="rId54"/>
    <p:sldId id="405" r:id="rId55"/>
    <p:sldId id="293" r:id="rId56"/>
    <p:sldId id="306" r:id="rId57"/>
    <p:sldId id="416" r:id="rId58"/>
    <p:sldId id="281" r:id="rId59"/>
    <p:sldId id="466" r:id="rId60"/>
    <p:sldId id="494" r:id="rId61"/>
    <p:sldId id="496" r:id="rId62"/>
    <p:sldId id="498" r:id="rId6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p:scale>
          <a:sx n="100" d="100"/>
          <a:sy n="100" d="100"/>
        </p:scale>
        <p:origin x="246" y="-35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24/07/2023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24/07/2023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1178317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58.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5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0.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0.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0.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0.png"/><Relationship Id="rId38" Type="http://schemas.openxmlformats.org/officeDocument/2006/relationships/image" Target="../media/image580.png"/><Relationship Id="rId20" Type="http://schemas.openxmlformats.org/officeDocument/2006/relationships/image" Target="../media/image400.png"/><Relationship Id="rId41"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b="0" i="0" dirty="0">
                <a:effectLst/>
              </a:rPr>
              <a:t> e </a:t>
            </a:r>
            <a:r>
              <a:rPr lang="pt-BR" b="1" i="1" dirty="0" err="1">
                <a:effectLst/>
              </a:rPr>
              <a:t>pruning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a:bodyPr>
          <a:lstStyle/>
          <a:p>
            <a:r>
              <a:rPr lang="pt-BR" dirty="0"/>
              <a:t>O primeiro passo é treinar o modelo do TF em um computador com muitos recursos.</a:t>
            </a:r>
          </a:p>
          <a:p>
            <a:r>
              <a:rPr lang="pt-BR" dirty="0"/>
              <a:t>Após, usamos o </a:t>
            </a:r>
            <a:r>
              <a:rPr lang="pt-BR" b="1" i="1" dirty="0"/>
              <a:t>TF Lite converter </a:t>
            </a:r>
            <a:r>
              <a:rPr lang="pt-BR" dirty="0"/>
              <a:t>para converter um modelo grande em um modelo pequeno.</a:t>
            </a:r>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 </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838200" y="1612559"/>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t="1948" r="46279" b="14271"/>
          <a:stretch/>
        </p:blipFill>
        <p:spPr>
          <a:xfrm>
            <a:off x="200628" y="3928017"/>
            <a:ext cx="975290"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646855" y="4004695"/>
            <a:ext cx="1122745" cy="67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42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903089" y="1825624"/>
            <a:ext cx="5995685" cy="5032375"/>
          </a:xfrm>
        </p:spPr>
        <p:txBody>
          <a:bodyPr/>
          <a:lstStyle/>
          <a:p>
            <a:r>
              <a:rPr lang="pt-BR" dirty="0"/>
              <a:t>Como habilitamos o uso de modelos de ML em </a:t>
            </a:r>
            <a:r>
              <a:rPr lang="pt-BR" b="0" i="0" dirty="0">
                <a:effectLst/>
              </a:rPr>
              <a:t>sistemas embarcados com recursos extremamente limitados, como microcontroladores?</a:t>
            </a:r>
          </a:p>
          <a:p>
            <a:r>
              <a:rPr lang="pt-BR" b="0" i="0" dirty="0">
                <a:effectLst/>
              </a:rPr>
              <a:t>Esses dispositivos têm capacidades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pic>
        <p:nvPicPr>
          <p:cNvPr id="5" name="Imagem 4">
            <a:extLst>
              <a:ext uri="{FF2B5EF4-FFF2-40B4-BE49-F238E27FC236}">
                <a16:creationId xmlns:a16="http://schemas.microsoft.com/office/drawing/2014/main" id="{4AF40959-9E82-55B7-E9ED-2681833C799D}"/>
              </a:ext>
            </a:extLst>
          </p:cNvPr>
          <p:cNvPicPr>
            <a:picLocks noChangeAspect="1"/>
          </p:cNvPicPr>
          <p:nvPr/>
        </p:nvPicPr>
        <p:blipFill rotWithShape="1">
          <a:blip r:embed="rId2"/>
          <a:srcRect l="1" r="2605"/>
          <a:stretch/>
        </p:blipFill>
        <p:spPr>
          <a:xfrm>
            <a:off x="733064" y="2724656"/>
            <a:ext cx="2923572" cy="2106501"/>
          </a:xfrm>
          <a:prstGeom prst="rect">
            <a:avLst/>
          </a:prstGeom>
        </p:spPr>
      </p:pic>
      <p:sp>
        <p:nvSpPr>
          <p:cNvPr id="6" name="CaixaDeTexto 5">
            <a:extLst>
              <a:ext uri="{FF2B5EF4-FFF2-40B4-BE49-F238E27FC236}">
                <a16:creationId xmlns:a16="http://schemas.microsoft.com/office/drawing/2014/main" id="{5F26375C-AD9C-F107-B3CF-4692BDD3553B}"/>
              </a:ext>
            </a:extLst>
          </p:cNvPr>
          <p:cNvSpPr txBox="1"/>
          <p:nvPr/>
        </p:nvSpPr>
        <p:spPr>
          <a:xfrm>
            <a:off x="3796497" y="2724656"/>
            <a:ext cx="949124" cy="1938992"/>
          </a:xfrm>
          <a:prstGeom prst="rect">
            <a:avLst/>
          </a:prstGeom>
          <a:noFill/>
        </p:spPr>
        <p:txBody>
          <a:bodyPr wrap="square" rtlCol="0">
            <a:spAutoFit/>
          </a:bodyPr>
          <a:lstStyle/>
          <a:p>
            <a:r>
              <a:rPr lang="pt-BR" sz="12000" dirty="0"/>
              <a:t>?</a:t>
            </a:r>
          </a:p>
        </p:txBody>
      </p:sp>
    </p:spTree>
    <p:extLst>
      <p:ext uri="{BB962C8B-B14F-4D97-AF65-F5344CB8AC3E}">
        <p14:creationId xmlns:p14="http://schemas.microsoft.com/office/powerpoint/2010/main" val="3712257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903089" y="1825624"/>
            <a:ext cx="5995685" cy="5032375"/>
          </a:xfrm>
        </p:spPr>
        <p:txBody>
          <a:bodyPr/>
          <a:lstStyle/>
          <a:p>
            <a:endParaRPr lang="pt-BR" dirty="0"/>
          </a:p>
        </p:txBody>
      </p:sp>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2"/>
          <a:srcRect l="42130" t="15190"/>
          <a:stretch/>
        </p:blipFill>
        <p:spPr>
          <a:xfrm>
            <a:off x="498475" y="3429000"/>
            <a:ext cx="3199515" cy="1196774"/>
          </a:xfrm>
          <a:prstGeom prst="rect">
            <a:avLst/>
          </a:prstGeom>
        </p:spPr>
      </p:pic>
    </p:spTree>
    <p:extLst>
      <p:ext uri="{BB962C8B-B14F-4D97-AF65-F5344CB8AC3E}">
        <p14:creationId xmlns:p14="http://schemas.microsoft.com/office/powerpoint/2010/main" val="227841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Runtime</a:t>
            </a:r>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0343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a</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402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9592</TotalTime>
  <Words>7450</Words>
  <Application>Microsoft Office PowerPoint</Application>
  <PresentationFormat>Widescreen</PresentationFormat>
  <Paragraphs>507</Paragraphs>
  <Slides>62</Slides>
  <Notes>36</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62</vt:i4>
      </vt:variant>
    </vt:vector>
  </HeadingPairs>
  <TitlesOfParts>
    <vt:vector size="75"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Knowledge distillation</vt:lpstr>
      <vt:lpstr>Knowledge distillation</vt:lpstr>
      <vt:lpstr>Frameworks de ML</vt:lpstr>
      <vt:lpstr>Framework de ML</vt:lpstr>
      <vt:lpstr>TensorFlow (TF) Lite</vt:lpstr>
      <vt:lpstr>Sequência de trabalho com o TF Lite</vt:lpstr>
      <vt:lpstr>TensorFlow (TF) Lite Micro</vt:lpstr>
      <vt:lpstr>TensorFlow (TF) Lite Micro</vt:lpstr>
      <vt:lpstr>Runtime</vt:lpstr>
      <vt:lpstr>Hardware especializado</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1884</cp:revision>
  <dcterms:created xsi:type="dcterms:W3CDTF">2020-01-20T13:50:05Z</dcterms:created>
  <dcterms:modified xsi:type="dcterms:W3CDTF">2023-07-25T02:12:00Z</dcterms:modified>
</cp:coreProperties>
</file>